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BD0A5E-91FD-4387-A827-2AD265BB94F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54CC7C-65A2-4320-8A26-CCAFBA17D0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PSYCHOLOGY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1796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CHAPTER- PERSONALITY</a:t>
            </a:r>
          </a:p>
          <a:p>
            <a:r>
              <a:rPr lang="en-IN" dirty="0" smtClean="0"/>
              <a:t>TOPICS: CARL ROGER’S HUMANISTIC THEORY</a:t>
            </a:r>
          </a:p>
          <a:p>
            <a:r>
              <a:rPr lang="en-IN" dirty="0" smtClean="0"/>
              <a:t>CLASS: XII </a:t>
            </a:r>
          </a:p>
          <a:p>
            <a:r>
              <a:rPr lang="en-IN" dirty="0" smtClean="0"/>
              <a:t>DATE: 02.07.2020</a:t>
            </a:r>
            <a:endParaRPr lang="en-US" dirty="0"/>
          </a:p>
        </p:txBody>
      </p:sp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u="sng" dirty="0" smtClean="0"/>
              <a:t>CARL ROGER’S HUMANISTIC THEORY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Carl Roger was a humanistic psychologist who agreed with the main assumptions of Abraham Maslow.</a:t>
            </a:r>
          </a:p>
          <a:p>
            <a:r>
              <a:rPr lang="en-IN" dirty="0" smtClean="0"/>
              <a:t>Roger added that a person to ‘grow’ needs an environment that provides them with </a:t>
            </a:r>
            <a:r>
              <a:rPr lang="en-IN" u="sng" dirty="0" smtClean="0"/>
              <a:t>acceptance, genuineness and empathy</a:t>
            </a:r>
            <a:r>
              <a:rPr lang="en-IN" dirty="0" smtClean="0"/>
              <a:t>.</a:t>
            </a:r>
          </a:p>
          <a:p>
            <a:r>
              <a:rPr lang="en-IN" dirty="0" smtClean="0"/>
              <a:t>Roger believed that humans have one basic motive, that is the tendency to self actualize, i.e., to fulfil one’s potential and achieve the highest level of human – </a:t>
            </a:r>
            <a:r>
              <a:rPr lang="en-IN" dirty="0" err="1" smtClean="0"/>
              <a:t>beingness</a:t>
            </a:r>
            <a:r>
              <a:rPr lang="en-IN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advTm="8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en-IN" dirty="0" smtClean="0"/>
              <a:t>Carl Roger believed that for a person to achieve self- actualization they must be </a:t>
            </a:r>
            <a:r>
              <a:rPr lang="en-IN" dirty="0" err="1" smtClean="0"/>
              <a:t>ina</a:t>
            </a:r>
            <a:r>
              <a:rPr lang="en-IN" dirty="0" smtClean="0"/>
              <a:t> state of congruence. </a:t>
            </a:r>
          </a:p>
          <a:p>
            <a:r>
              <a:rPr lang="en-IN" dirty="0" smtClean="0"/>
              <a:t>This means that the person’s </a:t>
            </a:r>
            <a:r>
              <a:rPr lang="en-IN" u="sng" dirty="0" smtClean="0"/>
              <a:t>ideal self </a:t>
            </a:r>
            <a:r>
              <a:rPr lang="en-IN" dirty="0" smtClean="0"/>
              <a:t>should</a:t>
            </a:r>
            <a:r>
              <a:rPr lang="en-IN" u="sng" dirty="0" smtClean="0"/>
              <a:t> </a:t>
            </a:r>
            <a:r>
              <a:rPr lang="en-IN" dirty="0" smtClean="0"/>
              <a:t>be </a:t>
            </a:r>
            <a:r>
              <a:rPr lang="en-IN" dirty="0" err="1" smtClean="0"/>
              <a:t>conguent</a:t>
            </a:r>
            <a:r>
              <a:rPr lang="en-IN" dirty="0" smtClean="0"/>
              <a:t> to his actual behaviour (self-image).</a:t>
            </a:r>
          </a:p>
          <a:p>
            <a:pPr algn="ctr">
              <a:buNone/>
            </a:pPr>
            <a:endParaRPr lang="en-US" u="sng" dirty="0"/>
          </a:p>
        </p:txBody>
      </p:sp>
      <p:pic>
        <p:nvPicPr>
          <p:cNvPr id="4" name="Picture 3" descr="images (4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143248"/>
            <a:ext cx="6715172" cy="3214710"/>
          </a:xfrm>
          <a:prstGeom prst="rect">
            <a:avLst/>
          </a:prstGeom>
        </p:spPr>
      </p:pic>
    </p:spTree>
  </p:cSld>
  <p:clrMapOvr>
    <a:masterClrMapping/>
  </p:clrMapOvr>
  <p:transition advTm="10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Roger introduced the concept of fully functioning person;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A person who is aware of his/her deepest and innermost feelings and desires. He identified the characteristics of a fully functioning person as:</a:t>
            </a:r>
          </a:p>
        </p:txBody>
      </p:sp>
      <p:pic>
        <p:nvPicPr>
          <p:cNvPr id="4" name="Picture 3" descr="images (3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214422"/>
            <a:ext cx="4869180" cy="3143272"/>
          </a:xfrm>
          <a:prstGeom prst="rect">
            <a:avLst/>
          </a:prstGeom>
        </p:spPr>
      </p:pic>
    </p:spTree>
  </p:cSld>
  <p:clrMapOvr>
    <a:masterClrMapping/>
  </p:clrMapOvr>
  <p:transition advTm="10000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642918"/>
            <a:ext cx="6838976" cy="5000660"/>
          </a:xfrm>
        </p:spPr>
        <p:txBody>
          <a:bodyPr/>
          <a:lstStyle/>
          <a:p>
            <a:r>
              <a:rPr lang="en-IN" dirty="0" smtClean="0"/>
              <a:t>Openness to experience (both positive and negative)</a:t>
            </a:r>
          </a:p>
          <a:p>
            <a:r>
              <a:rPr lang="en-IN" dirty="0" smtClean="0"/>
              <a:t>Existential Living (in touch with different experiences as they occur in life, avoiding prejudging and preconceptions)</a:t>
            </a:r>
          </a:p>
          <a:p>
            <a:r>
              <a:rPr lang="en-IN" dirty="0" smtClean="0"/>
              <a:t>Trust feelings</a:t>
            </a:r>
          </a:p>
          <a:p>
            <a:r>
              <a:rPr lang="en-IN" dirty="0" smtClean="0"/>
              <a:t>Creativity </a:t>
            </a:r>
          </a:p>
          <a:p>
            <a:r>
              <a:rPr lang="en-IN" dirty="0" smtClean="0"/>
              <a:t>Fulfilled life (a person who is happy and satisfied with life).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8000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N" dirty="0" smtClean="0"/>
              <a:t>Discuss the role of home and school in the formation of personality.</a:t>
            </a:r>
          </a:p>
          <a:p>
            <a:pPr marL="514350" indent="-514350">
              <a:buAutoNum type="arabicPeriod"/>
            </a:pPr>
            <a:r>
              <a:rPr lang="en-IN" dirty="0" smtClean="0"/>
              <a:t> </a:t>
            </a:r>
            <a:r>
              <a:rPr lang="en-IN" dirty="0" smtClean="0"/>
              <a:t>Explain the characteristics of Type A, B and C personalities.</a:t>
            </a:r>
          </a:p>
          <a:p>
            <a:pPr marL="514350" indent="-514350">
              <a:buAutoNum type="arabicPeriod"/>
            </a:pPr>
            <a:r>
              <a:rPr lang="en-IN" dirty="0" smtClean="0"/>
              <a:t>What is superego? Discuss the role of superego in personality development.</a:t>
            </a:r>
          </a:p>
          <a:p>
            <a:pPr marL="514350" indent="-514350">
              <a:buAutoNum type="arabicPeriod"/>
            </a:pPr>
            <a:r>
              <a:rPr lang="en-IN" dirty="0" smtClean="0"/>
              <a:t>Explain:</a:t>
            </a:r>
          </a:p>
          <a:p>
            <a:pPr marL="571500" indent="-571500">
              <a:buAutoNum type="romanLcParenBoth"/>
            </a:pPr>
            <a:r>
              <a:rPr lang="en-IN" dirty="0" smtClean="0"/>
              <a:t>Oral Stage</a:t>
            </a:r>
          </a:p>
          <a:p>
            <a:pPr marL="571500" indent="-571500">
              <a:buAutoNum type="romanLcParenBoth"/>
            </a:pPr>
            <a:r>
              <a:rPr lang="en-IN" dirty="0" smtClean="0"/>
              <a:t>Id </a:t>
            </a:r>
          </a:p>
          <a:p>
            <a:pPr marL="571500" indent="-571500">
              <a:buAutoNum type="romanLcParenBoth"/>
            </a:pPr>
            <a:r>
              <a:rPr lang="en-IN" dirty="0" smtClean="0"/>
              <a:t>Trait theory</a:t>
            </a:r>
          </a:p>
          <a:p>
            <a:pPr marL="514350" indent="-514350">
              <a:buAutoNum type="arabicPeriod"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  <p:transition advTm="13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 algn="ctr">
              <a:buNone/>
            </a:pPr>
            <a:r>
              <a:rPr lang="en-IN" smtClean="0"/>
              <a:t>THANK YOU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254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PSYCHOLOGY CLASS</vt:lpstr>
      <vt:lpstr>CARL ROGER’S HUMANISTIC THEORY</vt:lpstr>
      <vt:lpstr>Slide 3</vt:lpstr>
      <vt:lpstr>Slide 4</vt:lpstr>
      <vt:lpstr>Slide 5</vt:lpstr>
      <vt:lpstr>HOMEWORKS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 Prosad</dc:creator>
  <cp:lastModifiedBy>Rama Prosad</cp:lastModifiedBy>
  <cp:revision>10</cp:revision>
  <dcterms:created xsi:type="dcterms:W3CDTF">2020-07-02T07:10:01Z</dcterms:created>
  <dcterms:modified xsi:type="dcterms:W3CDTF">2020-07-02T09:06:51Z</dcterms:modified>
</cp:coreProperties>
</file>